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68" r:id="rId27"/>
    <p:sldId id="27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7E6C8F2-0088-40E7-A5FE-B750432E8B73}" type="datetimeFigureOut">
              <a:rPr lang="en-CA" smtClean="0"/>
              <a:t>2021-03-16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51DBF94-BB18-4321-8C0A-E9867ED077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567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6C8F2-0088-40E7-A5FE-B750432E8B73}" type="datetimeFigureOut">
              <a:rPr lang="en-CA" smtClean="0"/>
              <a:t>2021-03-16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BF94-BB18-4321-8C0A-E9867ED077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253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7E6C8F2-0088-40E7-A5FE-B750432E8B73}" type="datetimeFigureOut">
              <a:rPr lang="en-CA" smtClean="0"/>
              <a:t>2021-03-16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51DBF94-BB18-4321-8C0A-E9867ED077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3285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7E6C8F2-0088-40E7-A5FE-B750432E8B73}" type="datetimeFigureOut">
              <a:rPr lang="en-CA" smtClean="0"/>
              <a:t>2021-03-16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51DBF94-BB18-4321-8C0A-E9867ED07713}" type="slidenum">
              <a:rPr lang="en-CA" smtClean="0"/>
              <a:t>‹#›</a:t>
            </a:fld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0411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7E6C8F2-0088-40E7-A5FE-B750432E8B73}" type="datetimeFigureOut">
              <a:rPr lang="en-CA" smtClean="0"/>
              <a:t>2021-03-16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51DBF94-BB18-4321-8C0A-E9867ED077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0374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6C8F2-0088-40E7-A5FE-B750432E8B73}" type="datetimeFigureOut">
              <a:rPr lang="en-CA" smtClean="0"/>
              <a:t>2021-03-16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BF94-BB18-4321-8C0A-E9867ED077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5083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6C8F2-0088-40E7-A5FE-B750432E8B73}" type="datetimeFigureOut">
              <a:rPr lang="en-CA" smtClean="0"/>
              <a:t>2021-03-16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BF94-BB18-4321-8C0A-E9867ED077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3819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6C8F2-0088-40E7-A5FE-B750432E8B73}" type="datetimeFigureOut">
              <a:rPr lang="en-CA" smtClean="0"/>
              <a:t>2021-03-16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BF94-BB18-4321-8C0A-E9867ED077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238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7E6C8F2-0088-40E7-A5FE-B750432E8B73}" type="datetimeFigureOut">
              <a:rPr lang="en-CA" smtClean="0"/>
              <a:t>2021-03-16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51DBF94-BB18-4321-8C0A-E9867ED077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240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6C8F2-0088-40E7-A5FE-B750432E8B73}" type="datetimeFigureOut">
              <a:rPr lang="en-CA" smtClean="0"/>
              <a:t>2021-03-16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BF94-BB18-4321-8C0A-E9867ED077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1346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7E6C8F2-0088-40E7-A5FE-B750432E8B73}" type="datetimeFigureOut">
              <a:rPr lang="en-CA" smtClean="0"/>
              <a:t>2021-03-16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51DBF94-BB18-4321-8C0A-E9867ED077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062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6C8F2-0088-40E7-A5FE-B750432E8B73}" type="datetimeFigureOut">
              <a:rPr lang="en-CA" smtClean="0"/>
              <a:t>2021-03-16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BF94-BB18-4321-8C0A-E9867ED077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9823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6C8F2-0088-40E7-A5FE-B750432E8B73}" type="datetimeFigureOut">
              <a:rPr lang="en-CA" smtClean="0"/>
              <a:t>2021-03-16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BF94-BB18-4321-8C0A-E9867ED077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347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6C8F2-0088-40E7-A5FE-B750432E8B73}" type="datetimeFigureOut">
              <a:rPr lang="en-CA" smtClean="0"/>
              <a:t>2021-03-16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BF94-BB18-4321-8C0A-E9867ED077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886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6C8F2-0088-40E7-A5FE-B750432E8B73}" type="datetimeFigureOut">
              <a:rPr lang="en-CA" smtClean="0"/>
              <a:t>2021-03-16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BF94-BB18-4321-8C0A-E9867ED077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3251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6C8F2-0088-40E7-A5FE-B750432E8B73}" type="datetimeFigureOut">
              <a:rPr lang="en-CA" smtClean="0"/>
              <a:t>2021-03-16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BF94-BB18-4321-8C0A-E9867ED077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72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6C8F2-0088-40E7-A5FE-B750432E8B73}" type="datetimeFigureOut">
              <a:rPr lang="en-CA" smtClean="0"/>
              <a:t>2021-03-16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BF94-BB18-4321-8C0A-E9867ED077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561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6C8F2-0088-40E7-A5FE-B750432E8B73}" type="datetimeFigureOut">
              <a:rPr lang="en-CA" smtClean="0"/>
              <a:t>2021-03-16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BF94-BB18-4321-8C0A-E9867ED077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3501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amp/s/www.theengineeringprojects.com/2018/10/introduction-to-arduino-ide.html/amp" TargetMode="External"/><Relationship Id="rId2" Type="http://schemas.openxmlformats.org/officeDocument/2006/relationships/hyperlink" Target="https://create.arduino.cc/projecthub/arduino_uno_guy/i2c-liquid-crystal-displays-5b806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ponents101.com/displays/16x2-lcd-pinout-datasheet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ADBA-D451-4628-AA7B-95AC70CF7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388534"/>
            <a:ext cx="9448800" cy="1749778"/>
          </a:xfrm>
        </p:spPr>
        <p:txBody>
          <a:bodyPr>
            <a:normAutofit/>
          </a:bodyPr>
          <a:lstStyle/>
          <a:p>
            <a:pPr algn="ctr"/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INTERFACING LCD WITH AURDINO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11EA45-D1B9-4CAF-991C-CC9EAD8AD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097843"/>
          </a:xfrm>
        </p:spPr>
        <p:txBody>
          <a:bodyPr>
            <a:normAutofit lnSpcReduction="10000"/>
          </a:bodyPr>
          <a:lstStyle/>
          <a:p>
            <a:pPr algn="ctr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</a:p>
          <a:p>
            <a:pPr algn="ctr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RATNAJAHNAVI REBBAPRAGADA(C0762196)</a:t>
            </a:r>
          </a:p>
          <a:p>
            <a:pPr algn="ctr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 </a:t>
            </a:r>
          </a:p>
          <a:p>
            <a:pPr algn="ctr"/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215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3CF91-B3A5-4778-93AC-1EC6C25B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CONTINUATION…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90B34-DFDE-4F7F-9982-CBC8D388F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Pins (0-7): These are used for transferring 8 bit data. It also operated in 4bit mode but pins 4,5,6, and 7 will be left over. 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Positive: Backlight LED pin positive terminal.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Negative : Backlight LED pin negative terminal.</a:t>
            </a:r>
          </a:p>
          <a:p>
            <a:pPr>
              <a:lnSpc>
                <a:spcPct val="150000"/>
              </a:lnSpc>
            </a:pP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70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743A-E455-4429-A6D5-878BF40E6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519290"/>
            <a:ext cx="10820400" cy="5699396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 MODULE PIN :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2EA87-AB43-4A3D-B22B-AB8686988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3" y="921739"/>
            <a:ext cx="7639173" cy="489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10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B901-7F0F-4E0F-8FBF-8A59FAD62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ARDUINO UNO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DCD6E-E46C-4DF0-8CB3-C20BB6C4A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a microcontroller  board developed by Arduino.cc and based on Atmega328</a:t>
            </a:r>
            <a:r>
              <a:rPr lang="en-US" sz="20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Arduino Uno is a very valuable addition in the electronics that consists of USB interface, 14 digital I/O pins, 6 analog pins, and Atmega328 microcontroller .</a:t>
            </a:r>
          </a:p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also supports serial communication using Tx and Rx pins.</a:t>
            </a:r>
          </a:p>
          <a:p>
            <a:pPr>
              <a:lnSpc>
                <a:spcPct val="150000"/>
              </a:lnSpc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an open-source platform, means the boards and software are readily available and anyone can modify and optimize the boards for better functionality.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power up the Arduino UNO with 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USB cable  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when connected to the computer, provides 5 volts at 500mA.</a:t>
            </a:r>
          </a:p>
          <a:p>
            <a:pPr>
              <a:lnSpc>
                <a:spcPct val="150000"/>
              </a:lnSpc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777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EBDA-179E-4538-873E-C75A8F98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CONTINUATION…….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E9338-A225-4345-AF7A-0986AAF11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Arduino Uno has 6 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analog pins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which utilize ADC (Analog to Digital converter).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Pins 0-13 of the Arduino Uno serve as digital input/output pins.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 13 of the Arduino Uno is connected to the built-in LED.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Arduino Uno - pins 3,5,6,9,10,11 have PWM capability.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Arduino, the PWM enabled pins produce a constant frequency of ~ 500Hz, while the duty cycle changes according to the parameters set by the user.</a:t>
            </a:r>
          </a:p>
          <a:p>
            <a:pPr algn="l">
              <a:lnSpc>
                <a:spcPct val="150000"/>
              </a:lnSpc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Serial (TTL) - 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Digital pins 0 and 1 are the serial pins of the Arduino Uno. They are used by the onboard USB module.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244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3A1A4-F4C6-4196-9AE4-55DD3E9E0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06400"/>
            <a:ext cx="10820400" cy="5812285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 PIN DIAGRAM:</a:t>
            </a:r>
          </a:p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0" indent="0">
              <a:buNone/>
            </a:pP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9DB9D9-8C00-45C2-938A-F99844950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724" y="962463"/>
            <a:ext cx="7492913" cy="525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31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C512-9C4D-46B5-8B44-FBFF3CB7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E742C-94A3-4559-BA4C-788C6AB0D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46588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we need to connect the ARDUINO UNO with LCD display. 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Firstly connect the Arduino UNO with the USB cable to the Laptop we are using and we can see that a green light pops up as a sign of device working.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take the LCD display and then connect the pins as given below: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ground of LCD to ground of Arduino.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VCC to +5V of Arduino.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SDA ( Serial data pin) : A4 ( Analog INPUT pin)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SCL ( Clock) : A5 ( Analog INPUT pin)</a:t>
            </a:r>
          </a:p>
        </p:txBody>
      </p:sp>
    </p:spTree>
    <p:extLst>
      <p:ext uri="{BB962C8B-B14F-4D97-AF65-F5344CB8AC3E}">
        <p14:creationId xmlns:p14="http://schemas.microsoft.com/office/powerpoint/2010/main" val="592194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C24072-16D3-4D2B-BEF0-87829E59F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56" y="541338"/>
            <a:ext cx="10577688" cy="5949950"/>
          </a:xfrm>
        </p:spPr>
      </p:pic>
    </p:spTree>
    <p:extLst>
      <p:ext uri="{BB962C8B-B14F-4D97-AF65-F5344CB8AC3E}">
        <p14:creationId xmlns:p14="http://schemas.microsoft.com/office/powerpoint/2010/main" val="2105523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E09C464-5A99-4D38-8C44-9A8758AC2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34" y="623889"/>
            <a:ext cx="9248423" cy="5202238"/>
          </a:xfrm>
        </p:spPr>
      </p:pic>
    </p:spTree>
    <p:extLst>
      <p:ext uri="{BB962C8B-B14F-4D97-AF65-F5344CB8AC3E}">
        <p14:creationId xmlns:p14="http://schemas.microsoft.com/office/powerpoint/2010/main" val="4249746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BDEF-745A-455F-8F6A-74C7C8A2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 AND INTERFACING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51B9C-D492-4F6E-BFDD-3AE00ABF3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first step we used LIQUID CRYSTAL I2C as it’s the working library.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the libraries to ARDUINO UNO. The steps are: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sketch in the tool bar.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select the include library option.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add zip file.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search the file you need to add as the code. </a:t>
            </a:r>
          </a:p>
          <a:p>
            <a:pPr marL="0" indent="0">
              <a:buNone/>
            </a:pP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701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F859B9-C2FC-4AD7-9562-4D306FD03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" y="488158"/>
            <a:ext cx="10350500" cy="5822156"/>
          </a:xfrm>
        </p:spPr>
      </p:pic>
    </p:spTree>
    <p:extLst>
      <p:ext uri="{BB962C8B-B14F-4D97-AF65-F5344CB8AC3E}">
        <p14:creationId xmlns:p14="http://schemas.microsoft.com/office/powerpoint/2010/main" val="2998408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E1CBF-5EA0-4D82-8536-EC240E7D9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06DFB-CA47-44BF-84E3-71DC23588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INTERFACING </a:t>
            </a:r>
          </a:p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SOFTWARE COMPONENTS</a:t>
            </a:r>
          </a:p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LCD DISPLAY </a:t>
            </a:r>
          </a:p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ARDUINO UNO </a:t>
            </a:r>
          </a:p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CONNECTIONS </a:t>
            </a:r>
          </a:p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INTERFACING AND CODING </a:t>
            </a:r>
          </a:p>
          <a:p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REFERENCESS </a:t>
            </a:r>
          </a:p>
        </p:txBody>
      </p:sp>
    </p:spTree>
    <p:extLst>
      <p:ext uri="{BB962C8B-B14F-4D97-AF65-F5344CB8AC3E}">
        <p14:creationId xmlns:p14="http://schemas.microsoft.com/office/powerpoint/2010/main" val="2888282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8A8B4-C5BA-45A2-B072-2EE86FD92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32178"/>
            <a:ext cx="10820400" cy="5825066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12C LIBRARY: </a:t>
            </a: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BF288-526C-4E29-A29D-73A7A0477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5" y="1066094"/>
            <a:ext cx="11051824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33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6183E-4231-4489-A0B8-D881C5C13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27378"/>
            <a:ext cx="10820400" cy="5891307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stored the files in examples. The codes which can display the output on screen.</a:t>
            </a:r>
          </a:p>
          <a:p>
            <a:pPr marL="0" indent="0">
              <a:buNone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FE8EC2-F7D8-4C92-B82F-E458C7371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52828"/>
            <a:ext cx="10532533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44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AB346-E51D-4229-958E-53BE53B6C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96712"/>
            <a:ext cx="10820400" cy="5721974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EXAMPLES THERE ARE SAMPLE CODES TO RUN AND WE CAN SEE THE OUTPUT.</a:t>
            </a: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545EC-3BB5-47BB-9AB0-13DD70388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27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C189-FA3D-4BA3-A4E4-0DB0202C3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22507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07CA1DE-FC49-4415-8168-62A9AB9FD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1388533"/>
            <a:ext cx="10227733" cy="5246960"/>
          </a:xfrm>
        </p:spPr>
      </p:pic>
    </p:spTree>
    <p:extLst>
      <p:ext uri="{BB962C8B-B14F-4D97-AF65-F5344CB8AC3E}">
        <p14:creationId xmlns:p14="http://schemas.microsoft.com/office/powerpoint/2010/main" val="217555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42A03-ED18-404C-8E3B-2253D5AB4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99912"/>
            <a:ext cx="10820400" cy="55187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code lcd int is there to initialize the lcd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set cursor() method is there to reposition the cursor .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give the row and column position.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 address is a place where the code is first stored.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Wire.h library is used to communicate with i2c device.</a:t>
            </a:r>
          </a:p>
          <a:p>
            <a:pPr marL="0" indent="0">
              <a:lnSpc>
                <a:spcPct val="150000"/>
              </a:lnSpc>
              <a:buNone/>
            </a:pP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318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8F86A-13AA-4643-8A0E-D0EA86A8A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C16323-72F3-43DE-A43F-DC998A523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04357" y="-824087"/>
            <a:ext cx="4402666" cy="9866492"/>
          </a:xfrm>
        </p:spPr>
      </p:pic>
    </p:spTree>
    <p:extLst>
      <p:ext uri="{BB962C8B-B14F-4D97-AF65-F5344CB8AC3E}">
        <p14:creationId xmlns:p14="http://schemas.microsoft.com/office/powerpoint/2010/main" val="458449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A1B60-1EC8-41A7-A3BD-F05499E2F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BBF97-91CC-45E0-9FF4-663C5EA20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https://create.arduino.cc/projecthub/arduino_uno_guy/i2c-liquid-crystal-displays-5b806c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https://www.google.com/amp/s/www.theengineeringprojects.com/2018/10/introduction-to-arduino-ide.html/amp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https://components101.com/displays/16x2-lcd-pinout-datasheet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947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54BB7-0631-4D92-A39F-6AA46CD67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CA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YOU……</a:t>
            </a:r>
          </a:p>
        </p:txBody>
      </p:sp>
    </p:spTree>
    <p:extLst>
      <p:ext uri="{BB962C8B-B14F-4D97-AF65-F5344CB8AC3E}">
        <p14:creationId xmlns:p14="http://schemas.microsoft.com/office/powerpoint/2010/main" val="2610190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F785A-9DAB-4D9C-87EE-7A76A04D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INTERFACING </a:t>
            </a:r>
            <a:b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5BAC3-CB58-44B3-ABAE-40A30820F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first step of our project “ IoT Based Weather Station” we already interfaced DHT11 sensor , UV sensor and Raindrop sensor to the main component Beagle Bone Black Wireless. 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Secondly the Beagle Bone Black Wireless is to be connected to the ARDUINO to collect the sensors information, which is further explained.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to know what is the temperature or humidity , Rain level and UV index the receiver should always have display to see the information.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 we are going to interface 16*2 LCD display to the Arduino how the words or </a:t>
            </a:r>
            <a:r>
              <a:rPr lang="en-C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numericals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getting displayed.  </a:t>
            </a:r>
          </a:p>
          <a:p>
            <a:pPr>
              <a:lnSpc>
                <a:spcPct val="150000"/>
              </a:lnSpc>
            </a:pP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76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4BD1B-E3F2-474E-A178-7763B4A26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SOFTWARE COMPONENTS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2C6DD-371E-43E7-A329-219B233C5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COMPONENTS AND DESCRIPTION:</a:t>
            </a:r>
          </a:p>
          <a:p>
            <a:pPr>
              <a:lnSpc>
                <a:spcPct val="150000"/>
              </a:lnSpc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JUMPER WIRES : 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used to connect the LCD module to the Arduino.</a:t>
            </a:r>
          </a:p>
          <a:p>
            <a:pPr>
              <a:lnSpc>
                <a:spcPct val="150000"/>
              </a:lnSpc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LAPTOP: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it contains all the software tools.</a:t>
            </a:r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UNO: Main component that has information of sensors.</a:t>
            </a:r>
          </a:p>
          <a:p>
            <a:pPr>
              <a:lnSpc>
                <a:spcPct val="150000"/>
              </a:lnSpc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16*2 LCD MODULE: Display the information.</a:t>
            </a:r>
          </a:p>
          <a:p>
            <a:pPr marL="0" indent="0">
              <a:lnSpc>
                <a:spcPct val="150000"/>
              </a:lnSpc>
              <a:buNone/>
            </a:pPr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10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44785F9-294C-4CDE-9C36-B53C945F1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43468"/>
            <a:ext cx="10820400" cy="6087530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JUMPER WIRES: </a:t>
            </a:r>
          </a:p>
          <a:p>
            <a:pPr marL="0" indent="0">
              <a:buNone/>
            </a:pP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LAPTOP: </a:t>
            </a: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16*2 DISPLAY: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7B5C69-606A-4A26-8360-671C61BB8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98" y="722489"/>
            <a:ext cx="2744835" cy="900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19D937-A1F5-418B-8D01-6B3C16B6D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6" y="2115359"/>
            <a:ext cx="3273777" cy="14718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55E157-809E-4152-A772-C5A5E3688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2" y="3712986"/>
            <a:ext cx="2746199" cy="14718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23B36C-9CE3-4D46-B83B-96508901F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2" y="5288035"/>
            <a:ext cx="2297641" cy="129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25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D5309-A37C-4AC4-A631-E8CEDEE1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COMPONENTS AND DESCRIPTION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0EE4C-846C-45D9-81DC-5D7D91227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CA" dirty="0"/>
              <a:t> 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Software Components used for interfacing the 16*2 LCD module with ARDUINO UNO is: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cross platform application and called as ARDUINO INTEGRATED DEVELOPMENT ENVIRONMENT.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works in WINDOWS , MAC OS , and even in LINUX .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programing coding language is C and C++.</a:t>
            </a:r>
          </a:p>
          <a:p>
            <a:pPr>
              <a:lnSpc>
                <a:spcPct val="150000"/>
              </a:lnSpc>
            </a:pP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98913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16173-3D13-4371-9157-AD3D3A02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6689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CONTINUATION…….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2A45E-5909-4C28-A0EF-FE3CE430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22400"/>
            <a:ext cx="10820400" cy="47962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range of Arduino module is available including: ARDUINO UNO , ARDUINO MEGA , ARDUINO  LEONARDO, ARDUINO MICRO  and many more.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 environment mainly contains two basic parts:- Editor and complier . The editor is used for writing the code and the complier is used for compiling and uploading the code.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SKETCH which is also known as main created on the IDE platform creates an HEX FILE which is then transferred and uploaded in the controller on the board.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9DEBE-3627-409F-AE26-12FC5F0F3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56" y="4097867"/>
            <a:ext cx="4247444" cy="202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90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7FD5-87E6-4584-9D04-FF3490BE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lcd module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40A9-D91D-4131-890F-5DC469DD9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in our project we are going to use 16*2 LCD display to project the out put.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an electronic display module that uses liquid crystal to produce a visible image.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operating voltage is 4.7v to 5.3v and the current required is 1mA.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an alpha numeric display module where it can print 16 characters in 2 rows.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character is build by 5*8 pixel box and can work on both 8bit and 4 bit mode.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 is available in Green and Blue light with 1280 pixels (5*8*32). 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display any custom generated characters. </a:t>
            </a:r>
          </a:p>
        </p:txBody>
      </p:sp>
    </p:spTree>
    <p:extLst>
      <p:ext uri="{BB962C8B-B14F-4D97-AF65-F5344CB8AC3E}">
        <p14:creationId xmlns:p14="http://schemas.microsoft.com/office/powerpoint/2010/main" val="55106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ACF6B-0D0A-4B38-B7A3-FE9A1D602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Continuation……..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2CD9D-59BE-4AFB-B8CE-4DEECC290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total 16 pins in the LCD. They are: 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Vss (Ground): It is connected to ground pin of Arduino .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Vdd (+5V): Powers the LCD with +5V (4.7V-5.3V) .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(Contrast) : Decides the contrast level of display . Grounded to get maximum contrast.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Select : Used for shift between command/data register .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Read/write: Used to read or write data. Normally grounded to write data to LCD.</a:t>
            </a:r>
          </a:p>
          <a:p>
            <a:pPr>
              <a:lnSpc>
                <a:spcPct val="150000"/>
              </a:lnSpc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Enable: Used to toggle between 1 and 0 for data acknowledgement .</a:t>
            </a:r>
          </a:p>
          <a:p>
            <a:pPr>
              <a:lnSpc>
                <a:spcPct val="150000"/>
              </a:lnSpc>
            </a:pP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40766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587</TotalTime>
  <Words>1164</Words>
  <Application>Microsoft Office PowerPoint</Application>
  <PresentationFormat>Widescreen</PresentationFormat>
  <Paragraphs>119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Century Gothic</vt:lpstr>
      <vt:lpstr>Times New Roman</vt:lpstr>
      <vt:lpstr>Wingdings</vt:lpstr>
      <vt:lpstr>Vapor Trail</vt:lpstr>
      <vt:lpstr>INTERFACING LCD WITH AURDINO </vt:lpstr>
      <vt:lpstr>CONTENTS </vt:lpstr>
      <vt:lpstr>IMPORTANCE OF INTERFACING  </vt:lpstr>
      <vt:lpstr>HARDWARE AND SOFTWARE COMPONENTS </vt:lpstr>
      <vt:lpstr>PowerPoint Presentation</vt:lpstr>
      <vt:lpstr>SOFTWARE COMPONENTS AND DESCRIPTION </vt:lpstr>
      <vt:lpstr>CONTINUATION…….</vt:lpstr>
      <vt:lpstr>What is lcd module ?</vt:lpstr>
      <vt:lpstr>Continuation……..</vt:lpstr>
      <vt:lpstr>CONTINUATION…</vt:lpstr>
      <vt:lpstr>PowerPoint Presentation</vt:lpstr>
      <vt:lpstr>WHAT IS ARDUINO UNO ?</vt:lpstr>
      <vt:lpstr>CONTINUATION…….</vt:lpstr>
      <vt:lpstr>PowerPoint Presentation</vt:lpstr>
      <vt:lpstr>CONNECTIONS</vt:lpstr>
      <vt:lpstr>PowerPoint Presentation</vt:lpstr>
      <vt:lpstr>PowerPoint Presentation</vt:lpstr>
      <vt:lpstr>CODING AND INTERFACING </vt:lpstr>
      <vt:lpstr>PowerPoint Presentation</vt:lpstr>
      <vt:lpstr>PowerPoint Presentation</vt:lpstr>
      <vt:lpstr>PowerPoint Presentation</vt:lpstr>
      <vt:lpstr>PowerPoint Presentation</vt:lpstr>
      <vt:lpstr>CODE</vt:lpstr>
      <vt:lpstr>PowerPoint Presentation</vt:lpstr>
      <vt:lpstr>OUTPUT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INTERFACING LCD WITH AURDINO</dc:title>
  <dc:creator>Ratnajahnavi Rebbapragada</dc:creator>
  <cp:lastModifiedBy>Ratnajahnavi Rebbapragada</cp:lastModifiedBy>
  <cp:revision>22</cp:revision>
  <dcterms:created xsi:type="dcterms:W3CDTF">2021-03-15T13:22:45Z</dcterms:created>
  <dcterms:modified xsi:type="dcterms:W3CDTF">2021-03-17T03:24:03Z</dcterms:modified>
</cp:coreProperties>
</file>